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8"/>
  </p:notesMasterIdLst>
  <p:handoutMasterIdLst>
    <p:handoutMasterId r:id="rId9"/>
  </p:handoutMasterIdLst>
  <p:sldIdLst>
    <p:sldId id="259" r:id="rId2"/>
    <p:sldId id="260" r:id="rId3"/>
    <p:sldId id="258" r:id="rId4"/>
    <p:sldId id="262" r:id="rId5"/>
    <p:sldId id="263" r:id="rId6"/>
    <p:sldId id="264" r:id="rId7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56D45"/>
    <a:srgbClr val="B66952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85F39C-9017-4C59-BD7E-E12DB071477A}" v="131" dt="2023-11-16T13:29:02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50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owen" userId="ddca7f07d79f143e" providerId="LiveId" clId="{1F85F39C-9017-4C59-BD7E-E12DB071477A}"/>
    <pc:docChg chg="undo custSel addSld delSld modSld sldOrd">
      <pc:chgData name="jason owen" userId="ddca7f07d79f143e" providerId="LiveId" clId="{1F85F39C-9017-4C59-BD7E-E12DB071477A}" dt="2023-11-16T13:29:12.225" v="390" actId="13926"/>
      <pc:docMkLst>
        <pc:docMk/>
      </pc:docMkLst>
      <pc:sldChg chg="addSp modSp mod setBg">
        <pc:chgData name="jason owen" userId="ddca7f07d79f143e" providerId="LiveId" clId="{1F85F39C-9017-4C59-BD7E-E12DB071477A}" dt="2023-11-16T13:14:24.218" v="274" actId="13926"/>
        <pc:sldMkLst>
          <pc:docMk/>
          <pc:sldMk cId="2689089790" sldId="258"/>
        </pc:sldMkLst>
        <pc:spChg chg="mod">
          <ac:chgData name="jason owen" userId="ddca7f07d79f143e" providerId="LiveId" clId="{1F85F39C-9017-4C59-BD7E-E12DB071477A}" dt="2023-11-16T13:14:24.218" v="274" actId="13926"/>
          <ac:spMkLst>
            <pc:docMk/>
            <pc:sldMk cId="2689089790" sldId="258"/>
            <ac:spMk id="2" creationId="{9D6A748D-BEEC-43A4-BFF3-B31C0275A5D9}"/>
          </ac:spMkLst>
        </pc:spChg>
        <pc:spChg chg="add mod">
          <ac:chgData name="jason owen" userId="ddca7f07d79f143e" providerId="LiveId" clId="{1F85F39C-9017-4C59-BD7E-E12DB071477A}" dt="2023-11-16T12:49:37.819" v="133" actId="14100"/>
          <ac:spMkLst>
            <pc:docMk/>
            <pc:sldMk cId="2689089790" sldId="258"/>
            <ac:spMk id="5" creationId="{7D44BBCF-6CDE-212B-F26C-4E8710EC74C0}"/>
          </ac:spMkLst>
        </pc:spChg>
        <pc:graphicFrameChg chg="mod">
          <ac:chgData name="jason owen" userId="ddca7f07d79f143e" providerId="LiveId" clId="{1F85F39C-9017-4C59-BD7E-E12DB071477A}" dt="2023-11-16T12:48:45.330" v="123"/>
          <ac:graphicFrameMkLst>
            <pc:docMk/>
            <pc:sldMk cId="2689089790" sldId="258"/>
            <ac:graphicFrameMk id="4" creationId="{AED04DAF-1E3F-4397-8834-E64118E9B2CD}"/>
          </ac:graphicFrameMkLst>
        </pc:graphicFrameChg>
      </pc:sldChg>
      <pc:sldChg chg="modSp mod">
        <pc:chgData name="jason owen" userId="ddca7f07d79f143e" providerId="LiveId" clId="{1F85F39C-9017-4C59-BD7E-E12DB071477A}" dt="2023-11-16T12:13:50.062" v="48" actId="20577"/>
        <pc:sldMkLst>
          <pc:docMk/>
          <pc:sldMk cId="633738316" sldId="259"/>
        </pc:sldMkLst>
        <pc:spChg chg="mod">
          <ac:chgData name="jason owen" userId="ddca7f07d79f143e" providerId="LiveId" clId="{1F85F39C-9017-4C59-BD7E-E12DB071477A}" dt="2023-11-16T12:13:50.062" v="48" actId="20577"/>
          <ac:spMkLst>
            <pc:docMk/>
            <pc:sldMk cId="633738316" sldId="259"/>
            <ac:spMk id="3" creationId="{DB93FB3F-A8D4-46D3-A1C6-C79C64563729}"/>
          </ac:spMkLst>
        </pc:spChg>
      </pc:sldChg>
      <pc:sldChg chg="addSp modSp new mod">
        <pc:chgData name="jason owen" userId="ddca7f07d79f143e" providerId="LiveId" clId="{1F85F39C-9017-4C59-BD7E-E12DB071477A}" dt="2023-11-16T13:17:39.990" v="283" actId="1076"/>
        <pc:sldMkLst>
          <pc:docMk/>
          <pc:sldMk cId="93070455" sldId="260"/>
        </pc:sldMkLst>
        <pc:spChg chg="mod">
          <ac:chgData name="jason owen" userId="ddca7f07d79f143e" providerId="LiveId" clId="{1F85F39C-9017-4C59-BD7E-E12DB071477A}" dt="2023-11-16T13:14:00.330" v="271" actId="113"/>
          <ac:spMkLst>
            <pc:docMk/>
            <pc:sldMk cId="93070455" sldId="260"/>
            <ac:spMk id="2" creationId="{14E1771E-889B-B2AF-CB28-07B5A01AFF5C}"/>
          </ac:spMkLst>
        </pc:spChg>
        <pc:spChg chg="mod">
          <ac:chgData name="jason owen" userId="ddca7f07d79f143e" providerId="LiveId" clId="{1F85F39C-9017-4C59-BD7E-E12DB071477A}" dt="2023-11-16T12:36:09.261" v="95" actId="20577"/>
          <ac:spMkLst>
            <pc:docMk/>
            <pc:sldMk cId="93070455" sldId="260"/>
            <ac:spMk id="3" creationId="{383705E3-B0EE-EA99-F29E-9106981C6DF0}"/>
          </ac:spMkLst>
        </pc:spChg>
        <pc:spChg chg="mod">
          <ac:chgData name="jason owen" userId="ddca7f07d79f143e" providerId="LiveId" clId="{1F85F39C-9017-4C59-BD7E-E12DB071477A}" dt="2023-11-16T12:33:27.621" v="82" actId="20577"/>
          <ac:spMkLst>
            <pc:docMk/>
            <pc:sldMk cId="93070455" sldId="260"/>
            <ac:spMk id="4" creationId="{F2359F92-C887-8533-F6BF-5F1CB952A028}"/>
          </ac:spMkLst>
        </pc:spChg>
        <pc:picChg chg="add mod">
          <ac:chgData name="jason owen" userId="ddca7f07d79f143e" providerId="LiveId" clId="{1F85F39C-9017-4C59-BD7E-E12DB071477A}" dt="2023-11-16T13:04:18.061" v="239" actId="1076"/>
          <ac:picMkLst>
            <pc:docMk/>
            <pc:sldMk cId="93070455" sldId="260"/>
            <ac:picMk id="6" creationId="{27508D57-61D8-88B1-4318-2A38A60B6530}"/>
          </ac:picMkLst>
        </pc:picChg>
        <pc:picChg chg="add mod">
          <ac:chgData name="jason owen" userId="ddca7f07d79f143e" providerId="LiveId" clId="{1F85F39C-9017-4C59-BD7E-E12DB071477A}" dt="2023-11-16T13:06:07.756" v="251" actId="1076"/>
          <ac:picMkLst>
            <pc:docMk/>
            <pc:sldMk cId="93070455" sldId="260"/>
            <ac:picMk id="8" creationId="{0DBCA6A6-23A7-2675-5DE1-810363225687}"/>
          </ac:picMkLst>
        </pc:picChg>
        <pc:picChg chg="add mod">
          <ac:chgData name="jason owen" userId="ddca7f07d79f143e" providerId="LiveId" clId="{1F85F39C-9017-4C59-BD7E-E12DB071477A}" dt="2023-11-16T13:17:39.990" v="283" actId="1076"/>
          <ac:picMkLst>
            <pc:docMk/>
            <pc:sldMk cId="93070455" sldId="260"/>
            <ac:picMk id="10" creationId="{E623B7EA-7BD7-5A55-279A-95504EE10AB0}"/>
          </ac:picMkLst>
        </pc:picChg>
      </pc:sldChg>
      <pc:sldChg chg="addSp delSp modSp new del mod ord">
        <pc:chgData name="jason owen" userId="ddca7f07d79f143e" providerId="LiveId" clId="{1F85F39C-9017-4C59-BD7E-E12DB071477A}" dt="2023-11-16T12:58:43.840" v="178" actId="47"/>
        <pc:sldMkLst>
          <pc:docMk/>
          <pc:sldMk cId="830611915" sldId="261"/>
        </pc:sldMkLst>
        <pc:picChg chg="add del mod">
          <ac:chgData name="jason owen" userId="ddca7f07d79f143e" providerId="LiveId" clId="{1F85F39C-9017-4C59-BD7E-E12DB071477A}" dt="2023-11-16T12:57:35.798" v="175" actId="478"/>
          <ac:picMkLst>
            <pc:docMk/>
            <pc:sldMk cId="830611915" sldId="261"/>
            <ac:picMk id="4" creationId="{ECDE6A11-74F8-7C71-4D83-C0DCFA4CF567}"/>
          </ac:picMkLst>
        </pc:picChg>
        <pc:picChg chg="add del mod">
          <ac:chgData name="jason owen" userId="ddca7f07d79f143e" providerId="LiveId" clId="{1F85F39C-9017-4C59-BD7E-E12DB071477A}" dt="2023-11-16T12:57:37.552" v="176" actId="478"/>
          <ac:picMkLst>
            <pc:docMk/>
            <pc:sldMk cId="830611915" sldId="261"/>
            <ac:picMk id="6" creationId="{AC491F58-0DC0-2087-C971-40C969C6CEA1}"/>
          </ac:picMkLst>
        </pc:picChg>
      </pc:sldChg>
      <pc:sldChg chg="addSp delSp modSp new mod setBg">
        <pc:chgData name="jason owen" userId="ddca7f07d79f143e" providerId="LiveId" clId="{1F85F39C-9017-4C59-BD7E-E12DB071477A}" dt="2023-11-16T13:29:12.225" v="390" actId="13926"/>
        <pc:sldMkLst>
          <pc:docMk/>
          <pc:sldMk cId="2002032214" sldId="262"/>
        </pc:sldMkLst>
        <pc:spChg chg="add del mod">
          <ac:chgData name="jason owen" userId="ddca7f07d79f143e" providerId="LiveId" clId="{1F85F39C-9017-4C59-BD7E-E12DB071477A}" dt="2023-11-16T12:52:35.551" v="151"/>
          <ac:spMkLst>
            <pc:docMk/>
            <pc:sldMk cId="2002032214" sldId="262"/>
            <ac:spMk id="5" creationId="{2C61F6C9-3950-4A8D-8D90-EECC4D03E94F}"/>
          </ac:spMkLst>
        </pc:spChg>
        <pc:spChg chg="add mod">
          <ac:chgData name="jason owen" userId="ddca7f07d79f143e" providerId="LiveId" clId="{1F85F39C-9017-4C59-BD7E-E12DB071477A}" dt="2023-11-16T12:54:38.450" v="159" actId="1076"/>
          <ac:spMkLst>
            <pc:docMk/>
            <pc:sldMk cId="2002032214" sldId="262"/>
            <ac:spMk id="6" creationId="{D5B7BB59-0AE8-3EEA-5852-C638C10F1341}"/>
          </ac:spMkLst>
        </pc:spChg>
        <pc:spChg chg="add mod">
          <ac:chgData name="jason owen" userId="ddca7f07d79f143e" providerId="LiveId" clId="{1F85F39C-9017-4C59-BD7E-E12DB071477A}" dt="2023-11-16T12:57:06.569" v="174" actId="13926"/>
          <ac:spMkLst>
            <pc:docMk/>
            <pc:sldMk cId="2002032214" sldId="262"/>
            <ac:spMk id="9" creationId="{84B463FC-B169-B068-C871-B488AB7AC2C0}"/>
          </ac:spMkLst>
        </pc:spChg>
        <pc:spChg chg="add mod">
          <ac:chgData name="jason owen" userId="ddca7f07d79f143e" providerId="LiveId" clId="{1F85F39C-9017-4C59-BD7E-E12DB071477A}" dt="2023-11-16T13:29:12.225" v="390" actId="13926"/>
          <ac:spMkLst>
            <pc:docMk/>
            <pc:sldMk cId="2002032214" sldId="262"/>
            <ac:spMk id="11" creationId="{31F10627-4810-5369-190F-D0E82416182D}"/>
          </ac:spMkLst>
        </pc:spChg>
        <pc:picChg chg="add mod">
          <ac:chgData name="jason owen" userId="ddca7f07d79f143e" providerId="LiveId" clId="{1F85F39C-9017-4C59-BD7E-E12DB071477A}" dt="2023-11-16T12:53:57.188" v="155" actId="1076"/>
          <ac:picMkLst>
            <pc:docMk/>
            <pc:sldMk cId="2002032214" sldId="262"/>
            <ac:picMk id="4" creationId="{95ACD882-1A8A-E594-87B4-A0152315D0D8}"/>
          </ac:picMkLst>
        </pc:picChg>
        <pc:picChg chg="add mod">
          <ac:chgData name="jason owen" userId="ddca7f07d79f143e" providerId="LiveId" clId="{1F85F39C-9017-4C59-BD7E-E12DB071477A}" dt="2023-11-16T12:54:42.686" v="161" actId="1076"/>
          <ac:picMkLst>
            <pc:docMk/>
            <pc:sldMk cId="2002032214" sldId="262"/>
            <ac:picMk id="8" creationId="{CBA4A311-12EE-CC7D-6829-540175D56B26}"/>
          </ac:picMkLst>
        </pc:picChg>
      </pc:sldChg>
      <pc:sldChg chg="addSp delSp modSp new mod setBg chgLayout">
        <pc:chgData name="jason owen" userId="ddca7f07d79f143e" providerId="LiveId" clId="{1F85F39C-9017-4C59-BD7E-E12DB071477A}" dt="2023-11-16T13:27:44.249" v="387" actId="113"/>
        <pc:sldMkLst>
          <pc:docMk/>
          <pc:sldMk cId="654506016" sldId="263"/>
        </pc:sldMkLst>
        <pc:spChg chg="mod ord">
          <ac:chgData name="jason owen" userId="ddca7f07d79f143e" providerId="LiveId" clId="{1F85F39C-9017-4C59-BD7E-E12DB071477A}" dt="2023-11-16T13:11:01.069" v="260" actId="6264"/>
          <ac:spMkLst>
            <pc:docMk/>
            <pc:sldMk cId="654506016" sldId="263"/>
            <ac:spMk id="2" creationId="{26C4CD31-28CA-D90F-281F-8FAE0C5BC5F7}"/>
          </ac:spMkLst>
        </pc:spChg>
        <pc:spChg chg="mod ord">
          <ac:chgData name="jason owen" userId="ddca7f07d79f143e" providerId="LiveId" clId="{1F85F39C-9017-4C59-BD7E-E12DB071477A}" dt="2023-11-16T13:27:44.249" v="387" actId="113"/>
          <ac:spMkLst>
            <pc:docMk/>
            <pc:sldMk cId="654506016" sldId="263"/>
            <ac:spMk id="3" creationId="{1FFB5B7B-85EC-21D2-1EEE-2A9B0D871138}"/>
          </ac:spMkLst>
        </pc:spChg>
        <pc:spChg chg="mod ord">
          <ac:chgData name="jason owen" userId="ddca7f07d79f143e" providerId="LiveId" clId="{1F85F39C-9017-4C59-BD7E-E12DB071477A}" dt="2023-11-16T13:11:01.069" v="260" actId="6264"/>
          <ac:spMkLst>
            <pc:docMk/>
            <pc:sldMk cId="654506016" sldId="263"/>
            <ac:spMk id="4" creationId="{B35B0C55-1CA0-15A7-5D55-3327D1DA01CB}"/>
          </ac:spMkLst>
        </pc:spChg>
        <pc:spChg chg="add del mod">
          <ac:chgData name="jason owen" userId="ddca7f07d79f143e" providerId="LiveId" clId="{1F85F39C-9017-4C59-BD7E-E12DB071477A}" dt="2023-11-16T13:11:01.069" v="260" actId="6264"/>
          <ac:spMkLst>
            <pc:docMk/>
            <pc:sldMk cId="654506016" sldId="263"/>
            <ac:spMk id="7" creationId="{5708F72D-1A0E-095D-02DF-B5EAA18FE0D2}"/>
          </ac:spMkLst>
        </pc:spChg>
        <pc:spChg chg="add del mod">
          <ac:chgData name="jason owen" userId="ddca7f07d79f143e" providerId="LiveId" clId="{1F85F39C-9017-4C59-BD7E-E12DB071477A}" dt="2023-11-16T13:11:01.069" v="260" actId="6264"/>
          <ac:spMkLst>
            <pc:docMk/>
            <pc:sldMk cId="654506016" sldId="263"/>
            <ac:spMk id="8" creationId="{14E2A5F9-9EC3-BDB7-74FD-5B0E87AFBE35}"/>
          </ac:spMkLst>
        </pc:spChg>
        <pc:spChg chg="add del mod">
          <ac:chgData name="jason owen" userId="ddca7f07d79f143e" providerId="LiveId" clId="{1F85F39C-9017-4C59-BD7E-E12DB071477A}" dt="2023-11-16T13:11:01.069" v="260" actId="6264"/>
          <ac:spMkLst>
            <pc:docMk/>
            <pc:sldMk cId="654506016" sldId="263"/>
            <ac:spMk id="9" creationId="{A9E8EC8B-B1C3-15A9-A1FD-2251FEBE6EF9}"/>
          </ac:spMkLst>
        </pc:spChg>
        <pc:picChg chg="add del mod">
          <ac:chgData name="jason owen" userId="ddca7f07d79f143e" providerId="LiveId" clId="{1F85F39C-9017-4C59-BD7E-E12DB071477A}" dt="2023-11-16T13:11:34.636" v="263" actId="478"/>
          <ac:picMkLst>
            <pc:docMk/>
            <pc:sldMk cId="654506016" sldId="263"/>
            <ac:picMk id="6" creationId="{0608FDE3-2811-281D-3FDE-DA5F30AC16E1}"/>
          </ac:picMkLst>
        </pc:picChg>
      </pc:sldChg>
      <pc:sldChg chg="addSp delSp modSp new del mod">
        <pc:chgData name="jason owen" userId="ddca7f07d79f143e" providerId="LiveId" clId="{1F85F39C-9017-4C59-BD7E-E12DB071477A}" dt="2023-11-16T13:01:30.950" v="205" actId="47"/>
        <pc:sldMkLst>
          <pc:docMk/>
          <pc:sldMk cId="1955073340" sldId="263"/>
        </pc:sldMkLst>
        <pc:spChg chg="mod">
          <ac:chgData name="jason owen" userId="ddca7f07d79f143e" providerId="LiveId" clId="{1F85F39C-9017-4C59-BD7E-E12DB071477A}" dt="2023-11-16T12:59:06.906" v="184" actId="13926"/>
          <ac:spMkLst>
            <pc:docMk/>
            <pc:sldMk cId="1955073340" sldId="263"/>
            <ac:spMk id="2" creationId="{36744058-A7AB-9C8E-3393-B57FA0710159}"/>
          </ac:spMkLst>
        </pc:spChg>
        <pc:spChg chg="add del mod">
          <ac:chgData name="jason owen" userId="ddca7f07d79f143e" providerId="LiveId" clId="{1F85F39C-9017-4C59-BD7E-E12DB071477A}" dt="2023-11-16T13:00:32.947" v="200" actId="478"/>
          <ac:spMkLst>
            <pc:docMk/>
            <pc:sldMk cId="1955073340" sldId="263"/>
            <ac:spMk id="4" creationId="{E06CA8FB-9742-9F82-1057-D78FAB0BE749}"/>
          </ac:spMkLst>
        </pc:spChg>
      </pc:sldChg>
      <pc:sldChg chg="addSp modSp new mod">
        <pc:chgData name="jason owen" userId="ddca7f07d79f143e" providerId="LiveId" clId="{1F85F39C-9017-4C59-BD7E-E12DB071477A}" dt="2023-11-16T13:16:47.469" v="282" actId="1076"/>
        <pc:sldMkLst>
          <pc:docMk/>
          <pc:sldMk cId="43681079" sldId="264"/>
        </pc:sldMkLst>
        <pc:picChg chg="add mod">
          <ac:chgData name="jason owen" userId="ddca7f07d79f143e" providerId="LiveId" clId="{1F85F39C-9017-4C59-BD7E-E12DB071477A}" dt="2023-11-16T13:16:47.469" v="282" actId="1076"/>
          <ac:picMkLst>
            <pc:docMk/>
            <pc:sldMk cId="43681079" sldId="264"/>
            <ac:picMk id="4" creationId="{AA24A9C4-8A51-8CE7-A821-C24FF60C06CC}"/>
          </ac:picMkLst>
        </pc:picChg>
      </pc:sldChg>
      <pc:sldChg chg="new del">
        <pc:chgData name="jason owen" userId="ddca7f07d79f143e" providerId="LiveId" clId="{1F85F39C-9017-4C59-BD7E-E12DB071477A}" dt="2023-11-16T13:01:04.810" v="203" actId="47"/>
        <pc:sldMkLst>
          <pc:docMk/>
          <pc:sldMk cId="533537626" sldId="264"/>
        </pc:sldMkLst>
      </pc:sldChg>
      <pc:sldChg chg="new del">
        <pc:chgData name="jason owen" userId="ddca7f07d79f143e" providerId="LiveId" clId="{1F85F39C-9017-4C59-BD7E-E12DB071477A}" dt="2023-11-16T13:01:07.262" v="204" actId="47"/>
        <pc:sldMkLst>
          <pc:docMk/>
          <pc:sldMk cId="1649176517" sldId="26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DC13AB6D-DEA2-4CBB-AC69-1EF1A6AD1512}">
      <dgm:prSet/>
      <dgm:spPr/>
      <dgm:t>
        <a:bodyPr/>
        <a:lstStyle/>
        <a:p>
          <a:r>
            <a:rPr lang="zh-HK" altLang="en-US" b="0" i="0" dirty="0"/>
            <a:t>人手不足問題</a:t>
          </a:r>
          <a:endParaRPr lang="en-US" altLang="zh-HK" b="0" i="0" dirty="0"/>
        </a:p>
        <a:p>
          <a:r>
            <a:rPr lang="zh-HK" altLang="en-US" b="0" i="0" dirty="0"/>
            <a:t>自己晚上</a:t>
          </a:r>
          <a:r>
            <a:rPr lang="en-US" altLang="zh-HK" b="0" i="0" dirty="0"/>
            <a:t>8</a:t>
          </a:r>
          <a:r>
            <a:rPr lang="zh-HK" altLang="en-US" b="0" i="0" dirty="0"/>
            <a:t>時已坐低，點餐後等到</a:t>
          </a:r>
          <a:r>
            <a:rPr lang="en-US" altLang="zh-HK" b="0" i="0" dirty="0"/>
            <a:t>8</a:t>
          </a:r>
          <a:r>
            <a:rPr lang="zh-HK" altLang="en-US" b="0" i="0" dirty="0"/>
            <a:t>時</a:t>
          </a:r>
          <a:r>
            <a:rPr lang="en-US" altLang="zh-HK" b="0" i="0" dirty="0"/>
            <a:t>40</a:t>
          </a:r>
          <a:r>
            <a:rPr lang="zh-HK" altLang="en-US" b="0" i="0" dirty="0"/>
            <a:t>分鐘未有得食</a:t>
          </a:r>
          <a:br>
            <a:rPr lang="zh-HK" altLang="en-US" dirty="0"/>
          </a:br>
          <a:br>
            <a:rPr lang="zh-HK" altLang="en-US" dirty="0"/>
          </a:br>
          <a:endParaRPr lang="zh-tw" dirty="0">
            <a:latin typeface="MingLiu" panose="02020509000000000000" pitchFamily="49" charset="-120"/>
            <a:ea typeface="MingLiu" panose="02020509000000000000" pitchFamily="49" charset="-120"/>
          </a:endParaRPr>
        </a:p>
      </dgm:t>
    </dgm:pt>
    <dgm:pt modelId="{2C752582-D9FF-4E04-A92F-827DB4BB5C48}" type="parTrans" cxnId="{4B888393-351D-4489-90C9-5A68061AB236}">
      <dgm:prSet/>
      <dgm:spPr/>
      <dgm:t>
        <a:bodyPr rtlCol="0"/>
        <a:lstStyle/>
        <a:p>
          <a:pPr rtl="0"/>
          <a:endParaRPr lang="en-US">
            <a:latin typeface="MingLiu" panose="02020509000000000000" pitchFamily="49" charset="-120"/>
            <a:ea typeface="MingLiu" panose="02020509000000000000" pitchFamily="49" charset="-120"/>
          </a:endParaRPr>
        </a:p>
      </dgm:t>
    </dgm:pt>
    <dgm:pt modelId="{9C64CC83-643C-4E12-8F97-BC19DC031190}" type="sibTrans" cxnId="{4B888393-351D-4489-90C9-5A68061AB236}">
      <dgm:prSet phldrT="01" phldr="0"/>
      <dgm:spPr/>
      <dgm:t>
        <a:bodyPr rtlCol="0"/>
        <a:lstStyle/>
        <a:p>
          <a:pPr rtl="0"/>
          <a:r>
            <a:rPr lang="zh-tw">
              <a:latin typeface="MingLiu" panose="02020509000000000000" pitchFamily="49" charset="-120"/>
              <a:ea typeface="MingLiu" panose="02020509000000000000" pitchFamily="49" charset="-120"/>
            </a:rPr>
            <a:t>01</a:t>
          </a:r>
          <a:endParaRPr lang="zh-tw" dirty="0">
            <a:latin typeface="MingLiu" panose="02020509000000000000" pitchFamily="49" charset="-120"/>
            <a:ea typeface="MingLiu" panose="02020509000000000000" pitchFamily="49" charset="-120"/>
          </a:endParaRPr>
        </a:p>
      </dgm:t>
    </dgm:pt>
    <dgm:pt modelId="{53742231-981F-480A-940F-203EC2F7423F}">
      <dgm:prSet/>
      <dgm:spPr/>
      <dgm:t>
        <a:bodyPr rtlCol="0"/>
        <a:lstStyle/>
        <a:p>
          <a:pPr rtl="0">
            <a:defRPr cap="all"/>
          </a:pPr>
          <a:r>
            <a:rPr lang="en-US" altLang="zh-TW" dirty="0">
              <a:latin typeface="MingLiu" panose="02020509000000000000" pitchFamily="49" charset="-120"/>
              <a:ea typeface="MingLiu" panose="02020509000000000000" pitchFamily="49" charset="-120"/>
            </a:rPr>
            <a:t> </a:t>
          </a:r>
          <a:r>
            <a:rPr lang="zh-HK" altLang="zh-TW" dirty="0">
              <a:latin typeface="MingLiu" panose="02020509000000000000" pitchFamily="49" charset="-120"/>
              <a:ea typeface="MingLiu" panose="02020509000000000000" pitchFamily="49" charset="-120"/>
            </a:rPr>
            <a:t>貨不对辦</a:t>
          </a:r>
          <a:br>
            <a:rPr lang="zh-HK" altLang="en-US" dirty="0"/>
          </a:br>
          <a:br>
            <a:rPr lang="zh-HK" altLang="en-US" dirty="0"/>
          </a:br>
          <a:r>
            <a:rPr lang="zh-HK" altLang="en-US" b="0" i="0" dirty="0"/>
            <a:t>我寧願返屋企食杯麵都唔食</a:t>
          </a:r>
          <a:r>
            <a:rPr lang="en-US" altLang="zh-HK" b="0" i="0" dirty="0"/>
            <a:t>!! </a:t>
          </a:r>
          <a:br>
            <a:rPr lang="zh-HK" altLang="en-US" dirty="0"/>
          </a:br>
          <a:br>
            <a:rPr lang="zh-HK" altLang="en-US" dirty="0"/>
          </a:br>
          <a:endParaRPr lang="zh-tw" dirty="0">
            <a:latin typeface="MingLiu" panose="02020509000000000000" pitchFamily="49" charset="-120"/>
            <a:ea typeface="MingLiu" panose="02020509000000000000" pitchFamily="49" charset="-120"/>
          </a:endParaRPr>
        </a:p>
      </dgm:t>
    </dgm:pt>
    <dgm:pt modelId="{2FC75195-FBA1-43DE-85DD-40B4B3A2F1F3}" type="parTrans" cxnId="{F226B1C2-5D99-403A-8240-EAD6BD4D8534}">
      <dgm:prSet/>
      <dgm:spPr/>
      <dgm:t>
        <a:bodyPr rtlCol="0"/>
        <a:lstStyle/>
        <a:p>
          <a:pPr rtl="0"/>
          <a:endParaRPr lang="en-US">
            <a:latin typeface="MingLiu" panose="02020509000000000000" pitchFamily="49" charset="-120"/>
            <a:ea typeface="MingLiu" panose="02020509000000000000" pitchFamily="49" charset="-120"/>
          </a:endParaRPr>
        </a:p>
      </dgm:t>
    </dgm:pt>
    <dgm:pt modelId="{EF449C32-A7AE-4099-9E9B-9E2F736A89CE}" type="sibTrans" cxnId="{F226B1C2-5D99-403A-8240-EAD6BD4D8534}">
      <dgm:prSet phldrT="02" phldr="0"/>
      <dgm:spPr/>
      <dgm:t>
        <a:bodyPr rtlCol="0"/>
        <a:lstStyle/>
        <a:p>
          <a:pPr rtl="0"/>
          <a:r>
            <a:rPr lang="zh-tw">
              <a:latin typeface="MingLiu" panose="02020509000000000000" pitchFamily="49" charset="-120"/>
              <a:ea typeface="MingLiu" panose="02020509000000000000" pitchFamily="49" charset="-120"/>
            </a:rPr>
            <a:t>02</a:t>
          </a:r>
        </a:p>
      </dgm:t>
    </dgm:pt>
    <dgm:pt modelId="{9EF41CC5-EF3B-4A6D-8229-3F1333EADFB3}">
      <dgm:prSet/>
      <dgm:spPr/>
      <dgm:t>
        <a:bodyPr/>
        <a:lstStyle/>
        <a:p>
          <a:br>
            <a:rPr lang="zh-HK" altLang="en-US" dirty="0"/>
          </a:br>
          <a:br>
            <a:rPr lang="zh-HK" altLang="en-US" dirty="0"/>
          </a:br>
          <a:br>
            <a:rPr lang="zh-HK" altLang="en-US" dirty="0"/>
          </a:br>
          <a:br>
            <a:rPr lang="zh-HK" altLang="en-US" dirty="0"/>
          </a:br>
          <a:endParaRPr lang="zh-tw" dirty="0">
            <a:latin typeface="MingLiu" panose="02020509000000000000" pitchFamily="49" charset="-120"/>
            <a:ea typeface="MingLiu" panose="02020509000000000000" pitchFamily="49" charset="-120"/>
          </a:endParaRPr>
        </a:p>
      </dgm:t>
    </dgm:pt>
    <dgm:pt modelId="{DAEF1C7D-B0C5-46FA-BED3-8A54E918D3E0}" type="parTrans" cxnId="{E476EEBC-7C9F-4E07-BD58-1044B9769B64}">
      <dgm:prSet/>
      <dgm:spPr/>
      <dgm:t>
        <a:bodyPr rtlCol="0"/>
        <a:lstStyle/>
        <a:p>
          <a:pPr rtl="0"/>
          <a:endParaRPr lang="en-US">
            <a:latin typeface="MingLiu" panose="02020509000000000000" pitchFamily="49" charset="-120"/>
            <a:ea typeface="MingLiu" panose="02020509000000000000" pitchFamily="49" charset="-120"/>
          </a:endParaRPr>
        </a:p>
      </dgm:t>
    </dgm:pt>
    <dgm:pt modelId="{98E6DD7C-B953-4119-9F64-9914E467ECBF}" type="sibTrans" cxnId="{E476EEBC-7C9F-4E07-BD58-1044B9769B64}">
      <dgm:prSet phldrT="03" phldr="0"/>
      <dgm:spPr/>
      <dgm:t>
        <a:bodyPr rtlCol="0"/>
        <a:lstStyle/>
        <a:p>
          <a:pPr rtl="0"/>
          <a:r>
            <a:rPr lang="zh-tw">
              <a:latin typeface="MingLiu" panose="02020509000000000000" pitchFamily="49" charset="-120"/>
              <a:ea typeface="MingLiu" panose="02020509000000000000" pitchFamily="49" charset="-120"/>
            </a:rPr>
            <a:t>03</a:t>
          </a:r>
          <a:endParaRPr lang="zh-tw" dirty="0">
            <a:latin typeface="MingLiu" panose="02020509000000000000" pitchFamily="49" charset="-120"/>
            <a:ea typeface="MingLiu" panose="02020509000000000000" pitchFamily="49" charset="-120"/>
          </a:endParaRP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 custLinFactNeighborX="9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808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K" altLang="en-US" sz="2000" b="0" i="0" kern="1200" dirty="0"/>
            <a:t>人手不足問題</a:t>
          </a:r>
          <a:endParaRPr lang="en-US" altLang="zh-HK" sz="2000" b="0" i="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K" altLang="en-US" sz="2000" b="0" i="0" kern="1200" dirty="0"/>
            <a:t>自己晚上</a:t>
          </a:r>
          <a:r>
            <a:rPr lang="en-US" altLang="zh-HK" sz="2000" b="0" i="0" kern="1200" dirty="0"/>
            <a:t>8</a:t>
          </a:r>
          <a:r>
            <a:rPr lang="zh-HK" altLang="en-US" sz="2000" b="0" i="0" kern="1200" dirty="0"/>
            <a:t>時已坐低，點餐後等到</a:t>
          </a:r>
          <a:r>
            <a:rPr lang="en-US" altLang="zh-HK" sz="2000" b="0" i="0" kern="1200" dirty="0"/>
            <a:t>8</a:t>
          </a:r>
          <a:r>
            <a:rPr lang="zh-HK" altLang="en-US" sz="2000" b="0" i="0" kern="1200" dirty="0"/>
            <a:t>時</a:t>
          </a:r>
          <a:r>
            <a:rPr lang="en-US" altLang="zh-HK" sz="2000" b="0" i="0" kern="1200" dirty="0"/>
            <a:t>40</a:t>
          </a:r>
          <a:r>
            <a:rPr lang="zh-HK" altLang="en-US" sz="2000" b="0" i="0" kern="1200" dirty="0"/>
            <a:t>分鐘未有得食</a:t>
          </a:r>
          <a:br>
            <a:rPr lang="zh-HK" altLang="en-US" sz="2000" kern="1200" dirty="0"/>
          </a:br>
          <a:br>
            <a:rPr lang="zh-HK" altLang="en-US" sz="2000" kern="1200" dirty="0"/>
          </a:br>
          <a:endParaRPr lang="zh-tw" sz="2000" kern="1200" dirty="0">
            <a:latin typeface="MingLiu" panose="02020509000000000000" pitchFamily="49" charset="-120"/>
            <a:ea typeface="MingLiu" panose="02020509000000000000" pitchFamily="49" charset="-120"/>
          </a:endParaRPr>
        </a:p>
      </dsp:txBody>
      <dsp:txXfrm>
        <a:off x="808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6600" kern="1200">
              <a:latin typeface="MingLiu" panose="02020509000000000000" pitchFamily="49" charset="-120"/>
              <a:ea typeface="MingLiu" panose="02020509000000000000" pitchFamily="49" charset="-120"/>
            </a:rPr>
            <a:t>01</a:t>
          </a:r>
          <a:endParaRPr lang="zh-tw" sz="6600" kern="1200" dirty="0">
            <a:latin typeface="MingLiu" panose="02020509000000000000" pitchFamily="49" charset="-120"/>
            <a:ea typeface="MingLiu" panose="02020509000000000000" pitchFamily="49" charset="-120"/>
          </a:endParaRPr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zh-TW" sz="2000" kern="1200" dirty="0">
              <a:latin typeface="MingLiu" panose="02020509000000000000" pitchFamily="49" charset="-120"/>
              <a:ea typeface="MingLiu" panose="02020509000000000000" pitchFamily="49" charset="-120"/>
            </a:rPr>
            <a:t> </a:t>
          </a:r>
          <a:r>
            <a:rPr lang="zh-HK" altLang="zh-TW" sz="2000" kern="1200" dirty="0">
              <a:latin typeface="MingLiu" panose="02020509000000000000" pitchFamily="49" charset="-120"/>
              <a:ea typeface="MingLiu" panose="02020509000000000000" pitchFamily="49" charset="-120"/>
            </a:rPr>
            <a:t>貨不对辦</a:t>
          </a:r>
          <a:br>
            <a:rPr lang="zh-HK" altLang="en-US" sz="2000" kern="1200" dirty="0"/>
          </a:br>
          <a:br>
            <a:rPr lang="zh-HK" altLang="en-US" sz="2000" kern="1200" dirty="0"/>
          </a:br>
          <a:r>
            <a:rPr lang="zh-HK" altLang="en-US" sz="2000" b="0" i="0" kern="1200" dirty="0"/>
            <a:t>我寧願返屋企食杯麵都唔食</a:t>
          </a:r>
          <a:r>
            <a:rPr lang="en-US" altLang="zh-HK" sz="2000" b="0" i="0" kern="1200" dirty="0"/>
            <a:t>!! </a:t>
          </a:r>
          <a:br>
            <a:rPr lang="zh-HK" altLang="en-US" sz="2000" kern="1200" dirty="0"/>
          </a:br>
          <a:br>
            <a:rPr lang="zh-HK" altLang="en-US" sz="2000" kern="1200" dirty="0"/>
          </a:br>
          <a:endParaRPr lang="zh-tw" sz="2000" kern="1200" dirty="0">
            <a:latin typeface="MingLiu" panose="02020509000000000000" pitchFamily="49" charset="-120"/>
            <a:ea typeface="MingLiu" panose="02020509000000000000" pitchFamily="49" charset="-120"/>
          </a:endParaRPr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6600" kern="1200">
              <a:latin typeface="MingLiu" panose="02020509000000000000" pitchFamily="49" charset="-120"/>
              <a:ea typeface="MingLiu" panose="02020509000000000000" pitchFamily="49" charset="-120"/>
            </a:rPr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7193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zh-HK" altLang="en-US" sz="2000" kern="1200" dirty="0"/>
          </a:br>
          <a:br>
            <a:rPr lang="zh-HK" altLang="en-US" sz="2000" kern="1200" dirty="0"/>
          </a:br>
          <a:br>
            <a:rPr lang="zh-HK" altLang="en-US" sz="2000" kern="1200" dirty="0"/>
          </a:br>
          <a:br>
            <a:rPr lang="zh-HK" altLang="en-US" sz="2000" kern="1200" dirty="0"/>
          </a:br>
          <a:endParaRPr lang="zh-tw" sz="2000" kern="1200" dirty="0">
            <a:latin typeface="MingLiu" panose="02020509000000000000" pitchFamily="49" charset="-120"/>
            <a:ea typeface="MingLiu" panose="02020509000000000000" pitchFamily="49" charset="-120"/>
          </a:endParaRPr>
        </a:p>
      </dsp:txBody>
      <dsp:txXfrm>
        <a:off x="7077193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6600" kern="1200">
              <a:latin typeface="MingLiu" panose="02020509000000000000" pitchFamily="49" charset="-120"/>
              <a:ea typeface="MingLiu" panose="02020509000000000000" pitchFamily="49" charset="-120"/>
            </a:rPr>
            <a:t>03</a:t>
          </a:r>
          <a:endParaRPr lang="zh-tw" sz="6600" kern="1200" dirty="0">
            <a:latin typeface="MingLiu" panose="02020509000000000000" pitchFamily="49" charset="-120"/>
            <a:ea typeface="MingLiu" panose="02020509000000000000" pitchFamily="49" charset="-120"/>
          </a:endParaRPr>
        </a:p>
      </dsp:txBody>
      <dsp:txXfrm>
        <a:off x="7076898" y="0"/>
        <a:ext cx="3275967" cy="148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B4D5E6-6CAD-43A1-B664-7F3D8E372CB9}" type="datetime1">
              <a:rPr lang="zh-TW" altLang="en-US" smtClean="0"/>
              <a:t>2023/11/16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5226E2-B735-4508-A988-88E01057849B}" type="datetime1">
              <a:rPr lang="zh-TW" altLang="en-US" smtClean="0"/>
              <a:t>2023/11/16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/>
              <a:t>按一下以編輯母片文字樣式</a:t>
            </a:r>
            <a:endParaRPr lang="en-US"/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9A0F2C-D61B-4F78-A598-3F89F6808591}" type="datetime1">
              <a:rPr lang="zh-TW" altLang="en-US" smtClean="0"/>
              <a:t>2023/11/16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CD7CC2-5874-4136-B618-25EAC07F2E5F}" type="datetime1">
              <a:rPr lang="zh-TW" altLang="en-US" smtClean="0"/>
              <a:t>2023/11/16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F3F2D1-9D40-497F-84BA-DE8CE6BA4BEE}" type="datetime1">
              <a:rPr lang="zh-TW" altLang="en-US" smtClean="0"/>
              <a:t>2023/11/16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F5CCF7-2695-4131-AD00-E93CBB603F28}" type="datetime1">
              <a:rPr lang="zh-TW" altLang="en-US" smtClean="0"/>
              <a:t>2023/11/16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024A9C-A6DB-458D-B7DE-5140A276A908}" type="datetime1">
              <a:rPr lang="zh-TW" altLang="en-US" smtClean="0"/>
              <a:t>2023/11/16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dirty="0"/>
              <a:t>按一下以編輯母片文字</a:t>
            </a:r>
            <a:br>
              <a:rPr lang="en-US" altLang="zh-TW" dirty="0"/>
            </a:br>
            <a:r>
              <a:rPr lang="zh-tw" dirty="0"/>
              <a:t>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9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dirty="0"/>
              <a:t>按一下以編輯母片文字</a:t>
            </a:r>
            <a:br>
              <a:rPr lang="en-US" altLang="zh-TW" dirty="0"/>
            </a:br>
            <a:r>
              <a:rPr lang="zh-tw" dirty="0"/>
              <a:t>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dirty="0"/>
              <a:t>按一下以編輯母片文字</a:t>
            </a:r>
            <a:br>
              <a:rPr lang="en-US" altLang="zh-TW" dirty="0"/>
            </a:br>
            <a:r>
              <a:rPr lang="zh-tw" dirty="0"/>
              <a:t>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E5272A-0B28-4E11-950A-313FC911A049}" type="datetime1">
              <a:rPr lang="zh-TW" altLang="en-US" smtClean="0"/>
              <a:t>2023/11/16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圖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圖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文字版面配置區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0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文字預留位置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3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5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6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文字預留位置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ACF7D8-7292-4421-9561-61106B87073C}" type="datetime1">
              <a:rPr lang="zh-TW" altLang="en-US" smtClean="0"/>
              <a:t>2023/11/16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9803B5-326F-4B80-8A1B-8F2AA9FC8140}" type="datetime1">
              <a:rPr lang="zh-TW" altLang="en-US" smtClean="0"/>
              <a:t>2023/11/16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6E54B5-1D10-449A-852D-5291154807A6}" type="datetime1">
              <a:rPr lang="zh-TW" altLang="en-US" smtClean="0"/>
              <a:t>2023/11/16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E378B1-F921-4DB6-A0B5-FBAB6D815817}" type="datetime1">
              <a:rPr lang="zh-TW" altLang="en-US" smtClean="0"/>
              <a:t>2023/11/16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CF3BCF-43AF-44CE-8DED-A0A7E4AFE36C}" type="datetime1">
              <a:rPr lang="zh-TW" altLang="en-US" smtClean="0"/>
              <a:t>2023/11/16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E0B6A-E6B6-44EB-92C6-B1EDD7A0CF53}" type="datetime1">
              <a:rPr lang="zh-TW" altLang="en-US" smtClean="0"/>
              <a:t>2023/11/16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圖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982518-B634-4B56-A479-88927FC85B72}" type="datetime1">
              <a:rPr lang="zh-TW" altLang="en-US" smtClean="0"/>
              <a:t>2023/11/16</a:t>
            </a:fld>
            <a:endParaRPr 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5BBEA0-9E15-4B30-90D1-183370C5F62E}" type="datetime1">
              <a:rPr lang="zh-TW" altLang="en-US" smtClean="0"/>
              <a:t>2023/11/16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22B815-A77C-480F-A07E-33569587508E}" type="datetime1">
              <a:rPr lang="zh-TW" altLang="en-US" smtClean="0"/>
              <a:t>2023/11/16</a:t>
            </a:fld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0AA884-2339-4FDA-B838-711CBE37D2CE}" type="datetime1">
              <a:rPr lang="zh-TW" altLang="en-US" smtClean="0"/>
              <a:t>2023/11/16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194BED-1B93-40DC-B7C0-9A9596B3071C}" type="datetime1">
              <a:rPr lang="zh-TW" altLang="en-US" smtClean="0"/>
              <a:t>2023/11/16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dirty="0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fld id="{E27EBA36-4489-4ED5-9948-A27DCFE4D027}" type="datetime1">
              <a:rPr lang="zh-TW" altLang="en-US" smtClean="0"/>
              <a:t>2023/11/16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ngLiu" panose="02020509000000000000" pitchFamily="49" charset="-120"/>
          <a:ea typeface="MingLiu" panose="02020509000000000000" pitchFamily="49" charset="-120"/>
          <a:cs typeface="MingLiu" panose="02020509000000000000" pitchFamily="49" charset="-12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ngLiu" panose="02020509000000000000" pitchFamily="49" charset="-120"/>
          <a:ea typeface="MingLiu" panose="02020509000000000000" pitchFamily="49" charset="-120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ngLiu" panose="02020509000000000000" pitchFamily="49" charset="-120"/>
          <a:ea typeface="MingLiu" panose="02020509000000000000" pitchFamily="49" charset="-120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ngLiu" panose="02020509000000000000" pitchFamily="49" charset="-120"/>
          <a:ea typeface="MingLiu" panose="02020509000000000000" pitchFamily="49" charset="-120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ngLiu" panose="02020509000000000000" pitchFamily="49" charset="-120"/>
          <a:ea typeface="MingLiu" panose="02020509000000000000" pitchFamily="49" charset="-120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ngLiu" panose="02020509000000000000" pitchFamily="49" charset="-120"/>
          <a:ea typeface="MingLiu" panose="02020509000000000000" pitchFamily="49" charset="-120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commons.wikimedia.org/wiki/File:Coffee_break_(3457656569).jpg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包含杯子、咖啡、食物、飲料的圖片&#10;&#10;自動產生的描述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7200" dirty="0">
                <a:latin typeface="Vladimir Script" panose="03050402040407070305" pitchFamily="66" charset="0"/>
              </a:rPr>
              <a:t>S28-sw-group7</a:t>
            </a:r>
            <a:endParaRPr lang="zh-tw" sz="7200" dirty="0">
              <a:latin typeface="Vladimir Script" panose="03050402040407070305" pitchFamily="66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2800" dirty="0"/>
              <a:t>Group member: Kenneth Lai</a:t>
            </a:r>
          </a:p>
          <a:p>
            <a:pPr rtl="0"/>
            <a:r>
              <a:rPr lang="en-US" altLang="zh-TW" sz="2800" dirty="0"/>
              <a:t>                 Jason Robin Yim</a:t>
            </a:r>
            <a:endParaRPr lang="zh-tw" sz="28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E1771E-889B-B2AF-CB28-07B5A01A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HK" altLang="en-US" b="0" i="0" dirty="0">
                <a:solidFill>
                  <a:srgbClr val="000000"/>
                </a:solidFill>
                <a:effectLst/>
                <a:latin typeface="Noto Sans TC"/>
              </a:rPr>
              <a:t>茶餐廳的意義</a:t>
            </a:r>
            <a:br>
              <a:rPr lang="zh-HK" altLang="en-US" dirty="0"/>
            </a:br>
            <a:r>
              <a:rPr lang="zh-TW" altLang="en-US" sz="5300" b="1" dirty="0">
                <a:highlight>
                  <a:srgbClr val="B56D45"/>
                </a:highlight>
              </a:rPr>
              <a:t>冰室的意義？</a:t>
            </a:r>
            <a:br>
              <a:rPr lang="zh-HK" altLang="en-US" dirty="0"/>
            </a:br>
            <a:r>
              <a:rPr lang="zh-HK" altLang="en-US" b="0" i="0" dirty="0">
                <a:solidFill>
                  <a:srgbClr val="000000"/>
                </a:solidFill>
                <a:effectLst/>
                <a:latin typeface="Noto Sans TC"/>
              </a:rPr>
              <a:t>文章版權為新傳媒集團所擁有，原文請按： 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3705E3-B0EE-EA99-F29E-9106981C6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181818"/>
                </a:solidFill>
                <a:effectLst/>
                <a:highlight>
                  <a:srgbClr val="FFFF00"/>
                </a:highligh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本地飲食文化的代表</a:t>
            </a:r>
          </a:p>
          <a:p>
            <a:r>
              <a:rPr lang="zh-TW" alt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茶餐廳的人情味</a:t>
            </a:r>
            <a:endParaRPr lang="en-US" altLang="zh-TW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HK" altLang="en-US" b="0" i="0" dirty="0">
                <a:solidFill>
                  <a:srgbClr val="634618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 </a:t>
            </a:r>
            <a:r>
              <a:rPr lang="zh-HK" altLang="en-US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香港精神</a:t>
            </a:r>
            <a:endParaRPr lang="en-US" altLang="zh-HK" b="1" dirty="0">
              <a:solidFill>
                <a:srgbClr val="000000"/>
              </a:solidFill>
              <a:effectLst/>
              <a:highlight>
                <a:srgbClr val="FFFF00"/>
              </a:highligh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HK" altLang="en-US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 人情味濃</a:t>
            </a:r>
            <a:endParaRPr lang="en-US" altLang="zh-HK" b="1" dirty="0">
              <a:solidFill>
                <a:srgbClr val="000000"/>
              </a:solidFill>
              <a:effectLst/>
              <a:highlight>
                <a:srgbClr val="FFFF00"/>
              </a:highligh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HK" altLang="en-US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集體回憶 </a:t>
            </a:r>
            <a:endParaRPr lang="zh-TW" altLang="en-US" b="1" dirty="0">
              <a:solidFill>
                <a:srgbClr val="000000"/>
              </a:solidFill>
              <a:effectLst/>
              <a:highlight>
                <a:srgbClr val="FFFF00"/>
              </a:highligh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endParaRPr lang="zh-HK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359F92-C887-8533-F6BF-5F1CB952A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6" name="圖片 5" descr="一張含有 服裝, 人員, 人的臉孔 的圖片&#10;&#10;自動產生的描述">
            <a:extLst>
              <a:ext uri="{FF2B5EF4-FFF2-40B4-BE49-F238E27FC236}">
                <a16:creationId xmlns:a16="http://schemas.microsoft.com/office/drawing/2014/main" id="{27508D57-61D8-88B1-4318-2A38A60B6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6" y="1826902"/>
            <a:ext cx="5113463" cy="291871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DBCA6A6-23A7-2675-5DE1-810363225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95" y="4804611"/>
            <a:ext cx="2118893" cy="162764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623B7EA-7BD7-5A55-279A-95504EE10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990" y="4804611"/>
            <a:ext cx="1156538" cy="177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b="1" dirty="0">
                <a:highlight>
                  <a:srgbClr val="B54C2D"/>
                </a:highlight>
              </a:rPr>
              <a:t>食餐食到一肚氣？</a:t>
            </a:r>
            <a:endParaRPr lang="zh-tw" b="1" dirty="0">
              <a:highlight>
                <a:srgbClr val="B54C2D"/>
              </a:highlight>
            </a:endParaRPr>
          </a:p>
        </p:txBody>
      </p:sp>
      <p:graphicFrame>
        <p:nvGraphicFramePr>
          <p:cNvPr id="4" name="內容版面配置區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4069990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7D44BBCF-6CDE-212B-F26C-4E8710EC74C0}"/>
              </a:ext>
            </a:extLst>
          </p:cNvPr>
          <p:cNvSpPr txBox="1"/>
          <p:nvPr/>
        </p:nvSpPr>
        <p:spPr>
          <a:xfrm>
            <a:off x="8412480" y="3428999"/>
            <a:ext cx="23711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dirty="0"/>
              <a:t>經常溜單</a:t>
            </a:r>
            <a:endParaRPr lang="en-US" altLang="zh-HK" dirty="0"/>
          </a:p>
          <a:p>
            <a:endParaRPr lang="en-US" altLang="zh-TW" dirty="0"/>
          </a:p>
          <a:p>
            <a:r>
              <a:rPr lang="zh-TW" altLang="en-US" dirty="0"/>
              <a:t>重要死口唔認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3243ED3-C771-F60C-D096-7FBFCE6C5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322B815-A77C-480F-A07E-33569587508E}" type="datetime1">
              <a:rPr lang="zh-TW" altLang="en-US" smtClean="0"/>
              <a:t>2023/11/16</a:t>
            </a:fld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ACD882-1A8A-E594-87B4-A0152315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372" y="2179775"/>
            <a:ext cx="3667609" cy="2776904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D5B7BB59-0AE8-3EEA-5852-C638C10F1341}"/>
              </a:ext>
            </a:extLst>
          </p:cNvPr>
          <p:cNvSpPr/>
          <p:nvPr/>
        </p:nvSpPr>
        <p:spPr>
          <a:xfrm>
            <a:off x="8248518" y="283779"/>
            <a:ext cx="2793649" cy="1589164"/>
          </a:xfrm>
          <a:prstGeom prst="wedgeRoundRectCallou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HK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你同我吹咩？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BA4A311-12EE-CC7D-6829-540175D56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96" y="3407747"/>
            <a:ext cx="4168501" cy="2918713"/>
          </a:xfrm>
          <a:prstGeom prst="rect">
            <a:avLst/>
          </a:prstGeom>
        </p:spPr>
      </p:pic>
      <p:sp>
        <p:nvSpPr>
          <p:cNvPr id="9" name="語音泡泡: 橢圓形 8">
            <a:extLst>
              <a:ext uri="{FF2B5EF4-FFF2-40B4-BE49-F238E27FC236}">
                <a16:creationId xmlns:a16="http://schemas.microsoft.com/office/drawing/2014/main" id="{84B463FC-B169-B068-C871-B488AB7AC2C0}"/>
              </a:ext>
            </a:extLst>
          </p:cNvPr>
          <p:cNvSpPr/>
          <p:nvPr/>
        </p:nvSpPr>
        <p:spPr>
          <a:xfrm>
            <a:off x="3682826" y="1563940"/>
            <a:ext cx="2188254" cy="1437815"/>
          </a:xfrm>
          <a:prstGeom prst="wedgeEllipseCallou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HK" altLang="en-US" dirty="0">
              <a:highlight>
                <a:srgbClr val="FFFF00"/>
              </a:highlight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1F10627-4810-5369-190F-D0E82416182D}"/>
              </a:ext>
            </a:extLst>
          </p:cNvPr>
          <p:cNvSpPr txBox="1"/>
          <p:nvPr/>
        </p:nvSpPr>
        <p:spPr>
          <a:xfrm>
            <a:off x="3777418" y="1959681"/>
            <a:ext cx="2188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000000"/>
                </a:highlight>
              </a:rPr>
              <a:t>有冇搞錯又溜單</a:t>
            </a:r>
            <a:r>
              <a:rPr lang="en-US" altLang="zh-TW" dirty="0">
                <a:highlight>
                  <a:srgbClr val="000000"/>
                </a:highlight>
              </a:rPr>
              <a:t>!!</a:t>
            </a:r>
            <a:endParaRPr lang="zh-HK" alt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02032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C4CD31-28CA-D90F-281F-8FAE0C5BC5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8425" y="428019"/>
            <a:ext cx="9440034" cy="1828801"/>
          </a:xfrm>
        </p:spPr>
        <p:txBody>
          <a:bodyPr>
            <a:normAutofit fontScale="90000"/>
          </a:bodyPr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highlight>
                  <a:srgbClr val="B56D45"/>
                </a:highlight>
                <a:latin typeface="Custom-Font-Regular"/>
              </a:rPr>
              <a:t>利用餐飲科技紓緩茶記人手不足</a:t>
            </a:r>
            <a:br>
              <a:rPr lang="zh-TW" altLang="en-US" b="0" i="0" dirty="0">
                <a:solidFill>
                  <a:srgbClr val="333333"/>
                </a:solidFill>
                <a:effectLst/>
                <a:latin typeface="Custom-Font-Regular"/>
              </a:rPr>
            </a:b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FFB5B7B-85EC-21D2-1EEE-2A9B0D871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8425" y="2153479"/>
            <a:ext cx="9366445" cy="3531704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/>
          <a:p>
            <a:pPr algn="l"/>
            <a:r>
              <a:rPr lang="en-US" altLang="zh-TW" b="1" i="0" dirty="0">
                <a:solidFill>
                  <a:srgbClr val="333333"/>
                </a:solidFill>
                <a:effectLst/>
                <a:highlight>
                  <a:srgbClr val="DDA147"/>
                </a:highlight>
                <a:latin typeface="Custom-Font-Regular"/>
              </a:rPr>
              <a:t>1 .</a:t>
            </a:r>
            <a:r>
              <a:rPr lang="zh-TW" altLang="en-US" b="1" i="0" dirty="0">
                <a:solidFill>
                  <a:srgbClr val="333333"/>
                </a:solidFill>
                <a:effectLst/>
                <a:highlight>
                  <a:srgbClr val="DDA147"/>
                </a:highlight>
                <a:latin typeface="Custom-Font-Regular"/>
              </a:rPr>
              <a:t>根據政府公佈的數字，本港去年</a:t>
            </a:r>
            <a:r>
              <a:rPr lang="en-US" altLang="zh-TW" b="1" i="0" dirty="0">
                <a:solidFill>
                  <a:srgbClr val="333333"/>
                </a:solidFill>
                <a:effectLst/>
                <a:highlight>
                  <a:srgbClr val="DDA147"/>
                </a:highlight>
                <a:latin typeface="Custom-Font-Regular"/>
              </a:rPr>
              <a:t>12</a:t>
            </a:r>
            <a:r>
              <a:rPr lang="zh-TW" altLang="en-US" b="1" i="0" dirty="0">
                <a:solidFill>
                  <a:srgbClr val="333333"/>
                </a:solidFill>
                <a:effectLst/>
                <a:highlight>
                  <a:srgbClr val="DDA147"/>
                </a:highlight>
                <a:latin typeface="Custom-Font-Regular"/>
              </a:rPr>
              <a:t>月的失業率稍微回落，整體失業率為</a:t>
            </a:r>
            <a:r>
              <a:rPr lang="en-US" altLang="zh-TW" b="1" i="0" dirty="0">
                <a:solidFill>
                  <a:srgbClr val="333333"/>
                </a:solidFill>
                <a:effectLst/>
                <a:highlight>
                  <a:srgbClr val="DDA147"/>
                </a:highlight>
                <a:latin typeface="Custom-Font-Regular"/>
              </a:rPr>
              <a:t>3.3%</a:t>
            </a:r>
            <a:r>
              <a:rPr lang="zh-TW" altLang="en-US" b="1" i="0" dirty="0">
                <a:solidFill>
                  <a:srgbClr val="333333"/>
                </a:solidFill>
                <a:effectLst/>
                <a:highlight>
                  <a:srgbClr val="DDA147"/>
                </a:highlight>
                <a:latin typeface="Custom-Font-Regular"/>
              </a:rPr>
              <a:t>，而與消費及旅遊相關行業（即零售、住宿及餐飲服務業合計）的失業率維持</a:t>
            </a:r>
            <a:r>
              <a:rPr lang="en-US" altLang="zh-TW" b="1" i="0" dirty="0">
                <a:solidFill>
                  <a:srgbClr val="333333"/>
                </a:solidFill>
                <a:effectLst/>
                <a:highlight>
                  <a:srgbClr val="DDA147"/>
                </a:highlight>
                <a:latin typeface="Custom-Font-Regular"/>
              </a:rPr>
              <a:t>5.2%</a:t>
            </a:r>
            <a:r>
              <a:rPr lang="zh-TW" altLang="en-US" b="1" i="0" dirty="0">
                <a:solidFill>
                  <a:srgbClr val="333333"/>
                </a:solidFill>
                <a:effectLst/>
                <a:highlight>
                  <a:srgbClr val="DDA147"/>
                </a:highlight>
                <a:latin typeface="Custom-Font-Regular"/>
              </a:rPr>
              <a:t>反映人手緊張。</a:t>
            </a:r>
            <a:endParaRPr lang="en-US" altLang="zh-TW" b="1" i="0" dirty="0">
              <a:solidFill>
                <a:srgbClr val="333333"/>
              </a:solidFill>
              <a:effectLst/>
              <a:highlight>
                <a:srgbClr val="DDA147"/>
              </a:highlight>
              <a:latin typeface="Custom-Font-Regular"/>
            </a:endParaRPr>
          </a:p>
          <a:p>
            <a:pPr algn="l"/>
            <a:r>
              <a:rPr lang="en-US" altLang="zh-TW" b="1" dirty="0">
                <a:solidFill>
                  <a:srgbClr val="333333"/>
                </a:solidFill>
                <a:effectLst/>
                <a:highlight>
                  <a:srgbClr val="DDA147"/>
                </a:highlight>
                <a:latin typeface="Custom-Font-Regular"/>
              </a:rPr>
              <a:t>2.</a:t>
            </a:r>
            <a:r>
              <a:rPr lang="zh-TW" altLang="en-US" b="1" dirty="0">
                <a:solidFill>
                  <a:srgbClr val="333333"/>
                </a:solidFill>
                <a:effectLst/>
                <a:highlight>
                  <a:srgbClr val="DDA147"/>
                </a:highlight>
                <a:latin typeface="Custom-Font-Regular"/>
              </a:rPr>
              <a:t>可提升效率，自動點單甚至可將落錯單的情形減少</a:t>
            </a:r>
            <a:endParaRPr lang="en-US" altLang="zh-TW" b="1" dirty="0">
              <a:solidFill>
                <a:srgbClr val="333333"/>
              </a:solidFill>
              <a:effectLst/>
              <a:highlight>
                <a:srgbClr val="DDA147"/>
              </a:highlight>
              <a:latin typeface="Custom-Font-Regular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5B0C55-1CA0-15A7-5D55-3327D1DA0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29A0F2C-D61B-4F78-A598-3F89F6808591}" type="datetime1">
              <a:rPr lang="zh-TW" altLang="en-US" smtClean="0"/>
              <a:t>2023/11/16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0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F7C69D1-F8DB-CA11-6021-7B133D3BE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322B815-A77C-480F-A07E-33569587508E}" type="datetime1">
              <a:rPr lang="zh-TW" altLang="en-US" smtClean="0"/>
              <a:t>2023/11/16</a:t>
            </a:fld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A24A9C4-8A51-8CE7-A821-C24FF60C0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21" y="141552"/>
            <a:ext cx="11587273" cy="50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10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71_TF12214701" id="{A02ABCB2-6E02-427E-92B7-788A505AA57A}" vid="{9D9438A7-BFA0-4D71-A189-77E79B43B39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{BEB3285B-1C79-46DB-9E5E-688B0063C40C}tf12214701_win32</Template>
  <TotalTime>78</TotalTime>
  <Words>213</Words>
  <Application>Microsoft Office PowerPoint</Application>
  <PresentationFormat>寬螢幕</PresentationFormat>
  <Paragraphs>26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7" baseType="lpstr">
      <vt:lpstr>Custom-Font-Regular</vt:lpstr>
      <vt:lpstr>Noto Sans TC</vt:lpstr>
      <vt:lpstr>微軟正黑體 Light</vt:lpstr>
      <vt:lpstr>MingLiu</vt:lpstr>
      <vt:lpstr>Arial</vt:lpstr>
      <vt:lpstr>Calibri</vt:lpstr>
      <vt:lpstr>Goudy Old Style</vt:lpstr>
      <vt:lpstr>Open Sans</vt:lpstr>
      <vt:lpstr>Vladimir Script</vt:lpstr>
      <vt:lpstr>Wingdings 2</vt:lpstr>
      <vt:lpstr>SlateVTI</vt:lpstr>
      <vt:lpstr>S28-sw-group7</vt:lpstr>
      <vt:lpstr>茶餐廳的意義 冰室的意義？ 文章版權為新傳媒集團所擁有，原文請按： </vt:lpstr>
      <vt:lpstr>食餐食到一肚氣？</vt:lpstr>
      <vt:lpstr>PowerPoint 簡報</vt:lpstr>
      <vt:lpstr>利用餐飲科技紓緩茶記人手不足 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S28-sw-group7</dc:title>
  <dc:creator>jason owen</dc:creator>
  <cp:lastModifiedBy>jason owen</cp:lastModifiedBy>
  <cp:revision>1</cp:revision>
  <dcterms:created xsi:type="dcterms:W3CDTF">2023-11-16T12:10:28Z</dcterms:created>
  <dcterms:modified xsi:type="dcterms:W3CDTF">2023-11-16T13:29:20Z</dcterms:modified>
</cp:coreProperties>
</file>